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13"/>
  </p:notesMasterIdLst>
  <p:sldIdLst>
    <p:sldId id="256" r:id="rId2"/>
    <p:sldId id="257" r:id="rId3"/>
    <p:sldId id="277" r:id="rId4"/>
    <p:sldId id="279" r:id="rId5"/>
    <p:sldId id="282" r:id="rId6"/>
    <p:sldId id="278" r:id="rId7"/>
    <p:sldId id="280" r:id="rId8"/>
    <p:sldId id="276" r:id="rId9"/>
    <p:sldId id="283" r:id="rId10"/>
    <p:sldId id="281" r:id="rId11"/>
    <p:sldId id="27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BEEAF7-233B-44A3-B37F-126C662E2660}" type="datetimeFigureOut">
              <a:rPr lang="en-GB" smtClean="0"/>
              <a:t>07/11/2017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2B2C71-BAE0-43DA-BA5F-66330E8A77EF}" type="slidenum">
              <a:rPr lang="en-GB" smtClean="0"/>
              <a:t>‹#›</a:t>
            </a:fld>
            <a:endParaRPr lang="en-GB"/>
          </a:p>
        </p:txBody>
      </p:sp>
    </p:spTree>
    <p:extLst>
      <p:ext uri="{BB962C8B-B14F-4D97-AF65-F5344CB8AC3E}">
        <p14:creationId xmlns:p14="http://schemas.microsoft.com/office/powerpoint/2010/main" val="3417400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Rewards must be fulfilling yet leaving the player wanting more. We will develop a reward system that is not only refreshing but keeps the player asking for more.</a:t>
            </a:r>
          </a:p>
          <a:p>
            <a:endParaRPr lang="en-US" dirty="0"/>
          </a:p>
          <a:p>
            <a:r>
              <a:rPr lang="en-US" dirty="0"/>
              <a:t>Emergence will be from the interactions the player has with not only his environment but the colony itself, using tropes that players can identify and latch onto such as family and friendship roles that the NPC’s will present themselves with, and the ability to assign NPC’s roles and even their names to personalize your colony and emerge the player in their own hand crafter world.</a:t>
            </a:r>
          </a:p>
        </p:txBody>
      </p:sp>
      <p:sp>
        <p:nvSpPr>
          <p:cNvPr id="4" name="Slide Number Placeholder 3"/>
          <p:cNvSpPr>
            <a:spLocks noGrp="1"/>
          </p:cNvSpPr>
          <p:nvPr>
            <p:ph type="sldNum" sz="quarter" idx="10"/>
          </p:nvPr>
        </p:nvSpPr>
        <p:spPr/>
        <p:txBody>
          <a:bodyPr/>
          <a:lstStyle/>
          <a:p>
            <a:fld id="{562B2C71-BAE0-43DA-BA5F-66330E8A77EF}" type="slidenum">
              <a:rPr lang="en-GB" smtClean="0"/>
              <a:t>7</a:t>
            </a:fld>
            <a:endParaRPr lang="en-GB"/>
          </a:p>
        </p:txBody>
      </p:sp>
    </p:spTree>
    <p:extLst>
      <p:ext uri="{BB962C8B-B14F-4D97-AF65-F5344CB8AC3E}">
        <p14:creationId xmlns:p14="http://schemas.microsoft.com/office/powerpoint/2010/main" val="3394683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8F2562-D595-4BA8-BE1C-2155829B7F40}" type="datetimeFigureOut">
              <a:rPr lang="en-GB" smtClean="0"/>
              <a:t>07/11/2017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2856646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8F2562-D595-4BA8-BE1C-2155829B7F40}" type="datetimeFigureOut">
              <a:rPr lang="en-GB" smtClean="0"/>
              <a:t>07/11/2017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103480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668F2562-D595-4BA8-BE1C-2155829B7F40}" type="datetimeFigureOut">
              <a:rPr lang="en-GB" smtClean="0"/>
              <a:t>07/11/2017</a:t>
            </a:fld>
            <a:endParaRPr lang="en-GB"/>
          </a:p>
        </p:txBody>
      </p:sp>
      <p:sp>
        <p:nvSpPr>
          <p:cNvPr id="5" name="Footer Placeholder 4"/>
          <p:cNvSpPr>
            <a:spLocks noGrp="1"/>
          </p:cNvSpPr>
          <p:nvPr>
            <p:ph type="ftr" sz="quarter" idx="11"/>
          </p:nvPr>
        </p:nvSpPr>
        <p:spPr>
          <a:xfrm>
            <a:off x="3776135" y="6422854"/>
            <a:ext cx="4279669" cy="365125"/>
          </a:xfrm>
        </p:spPr>
        <p:txBody>
          <a:bodyPr/>
          <a:lstStyle/>
          <a:p>
            <a:endParaRPr lang="en-GB"/>
          </a:p>
        </p:txBody>
      </p:sp>
      <p:sp>
        <p:nvSpPr>
          <p:cNvPr id="6" name="Slide Number Placeholder 5"/>
          <p:cNvSpPr>
            <a:spLocks noGrp="1"/>
          </p:cNvSpPr>
          <p:nvPr>
            <p:ph type="sldNum" sz="quarter" idx="12"/>
          </p:nvPr>
        </p:nvSpPr>
        <p:spPr>
          <a:xfrm>
            <a:off x="8073048" y="6422854"/>
            <a:ext cx="879759" cy="365125"/>
          </a:xfrm>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978357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1202919" y="2011680"/>
            <a:ext cx="9784080" cy="4206240"/>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68F2562-D595-4BA8-BE1C-2155829B7F40}" type="datetimeFigureOut">
              <a:rPr lang="en-GB" smtClean="0"/>
              <a:t>07/11/2017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3656746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668F2562-D595-4BA8-BE1C-2155829B7F40}" type="datetimeFigureOut">
              <a:rPr lang="en-GB" smtClean="0"/>
              <a:t>07/11/2017</a:t>
            </a:fld>
            <a:endParaRPr lang="en-GB"/>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B961A6CA-30BD-4B3E-B3EB-FACC357D5E15}" type="slidenum">
              <a:rPr lang="en-GB" smtClean="0"/>
              <a:t>‹#›</a:t>
            </a:fld>
            <a:endParaRPr lang="en-GB"/>
          </a:p>
        </p:txBody>
      </p:sp>
    </p:spTree>
    <p:extLst>
      <p:ext uri="{BB962C8B-B14F-4D97-AF65-F5344CB8AC3E}">
        <p14:creationId xmlns:p14="http://schemas.microsoft.com/office/powerpoint/2010/main" val="84310921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8F2562-D595-4BA8-BE1C-2155829B7F40}" type="datetimeFigureOut">
              <a:rPr lang="en-GB" smtClean="0"/>
              <a:t>07/11/2017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3896556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8F2562-D595-4BA8-BE1C-2155829B7F40}" type="datetimeFigureOut">
              <a:rPr lang="en-GB" smtClean="0"/>
              <a:t>07/11/2017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127679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8F2562-D595-4BA8-BE1C-2155829B7F40}" type="datetimeFigureOut">
              <a:rPr lang="en-GB" smtClean="0"/>
              <a:t>07/11/2017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41884977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8F2562-D595-4BA8-BE1C-2155829B7F40}" type="datetimeFigureOut">
              <a:rPr lang="en-GB" smtClean="0"/>
              <a:t>07/11/2017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2989409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68F2562-D595-4BA8-BE1C-2155829B7F40}" type="datetimeFigureOut">
              <a:rPr lang="en-GB" smtClean="0"/>
              <a:t>07/11/2017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4126069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68F2562-D595-4BA8-BE1C-2155829B7F40}" type="datetimeFigureOut">
              <a:rPr lang="en-GB" smtClean="0"/>
              <a:t>07/11/2017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961A6CA-30BD-4B3E-B3EB-FACC357D5E15}" type="slidenum">
              <a:rPr lang="en-GB" smtClean="0"/>
              <a:t>‹#›</a:t>
            </a:fld>
            <a:endParaRPr lang="en-GB"/>
          </a:p>
        </p:txBody>
      </p:sp>
    </p:spTree>
    <p:extLst>
      <p:ext uri="{BB962C8B-B14F-4D97-AF65-F5344CB8AC3E}">
        <p14:creationId xmlns:p14="http://schemas.microsoft.com/office/powerpoint/2010/main" val="2080715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668F2562-D595-4BA8-BE1C-2155829B7F40}" type="datetimeFigureOut">
              <a:rPr lang="en-GB" smtClean="0"/>
              <a:t>07/11/2017</a:t>
            </a:fld>
            <a:endParaRPr lang="en-GB"/>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GB"/>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B961A6CA-30BD-4B3E-B3EB-FACC357D5E15}" type="slidenum">
              <a:rPr lang="en-GB" smtClean="0"/>
              <a:t>‹#›</a:t>
            </a:fld>
            <a:endParaRPr lang="en-GB"/>
          </a:p>
        </p:txBody>
      </p:sp>
    </p:spTree>
    <p:extLst>
      <p:ext uri="{BB962C8B-B14F-4D97-AF65-F5344CB8AC3E}">
        <p14:creationId xmlns:p14="http://schemas.microsoft.com/office/powerpoint/2010/main" val="2831761896"/>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09EF1-C04E-48C2-8A3D-477214D39964}"/>
              </a:ext>
            </a:extLst>
          </p:cNvPr>
          <p:cNvSpPr>
            <a:spLocks noGrp="1"/>
          </p:cNvSpPr>
          <p:nvPr>
            <p:ph type="ctrTitle"/>
          </p:nvPr>
        </p:nvSpPr>
        <p:spPr/>
        <p:txBody>
          <a:bodyPr/>
          <a:lstStyle/>
          <a:p>
            <a:r>
              <a:rPr lang="en-GB" dirty="0"/>
              <a:t>Level 6 Group 4</a:t>
            </a:r>
          </a:p>
        </p:txBody>
      </p:sp>
    </p:spTree>
    <p:extLst>
      <p:ext uri="{BB962C8B-B14F-4D97-AF65-F5344CB8AC3E}">
        <p14:creationId xmlns:p14="http://schemas.microsoft.com/office/powerpoint/2010/main" val="41930451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0906-2A90-4B76-8D4F-F3BC37C970AA}"/>
              </a:ext>
            </a:extLst>
          </p:cNvPr>
          <p:cNvSpPr>
            <a:spLocks noGrp="1"/>
          </p:cNvSpPr>
          <p:nvPr>
            <p:ph type="title"/>
          </p:nvPr>
        </p:nvSpPr>
        <p:spPr/>
        <p:txBody>
          <a:bodyPr/>
          <a:lstStyle/>
          <a:p>
            <a:r>
              <a:rPr lang="en-GB" dirty="0"/>
              <a:t>Art Assets (Monsters)</a:t>
            </a:r>
          </a:p>
        </p:txBody>
      </p:sp>
    </p:spTree>
    <p:extLst>
      <p:ext uri="{BB962C8B-B14F-4D97-AF65-F5344CB8AC3E}">
        <p14:creationId xmlns:p14="http://schemas.microsoft.com/office/powerpoint/2010/main" val="2965366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09EF1-C04E-48C2-8A3D-477214D39964}"/>
              </a:ext>
            </a:extLst>
          </p:cNvPr>
          <p:cNvSpPr>
            <a:spLocks noGrp="1"/>
          </p:cNvSpPr>
          <p:nvPr>
            <p:ph type="ctrTitle"/>
          </p:nvPr>
        </p:nvSpPr>
        <p:spPr/>
        <p:txBody>
          <a:bodyPr/>
          <a:lstStyle/>
          <a:p>
            <a:r>
              <a:rPr lang="en-GB" dirty="0"/>
              <a:t>Questions?</a:t>
            </a:r>
          </a:p>
        </p:txBody>
      </p:sp>
    </p:spTree>
    <p:extLst>
      <p:ext uri="{BB962C8B-B14F-4D97-AF65-F5344CB8AC3E}">
        <p14:creationId xmlns:p14="http://schemas.microsoft.com/office/powerpoint/2010/main" val="4256166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A5E0F-040E-49A4-AD41-7D6FA21264AB}"/>
              </a:ext>
            </a:extLst>
          </p:cNvPr>
          <p:cNvSpPr>
            <a:spLocks noGrp="1"/>
          </p:cNvSpPr>
          <p:nvPr>
            <p:ph type="title"/>
          </p:nvPr>
        </p:nvSpPr>
        <p:spPr/>
        <p:txBody>
          <a:bodyPr/>
          <a:lstStyle/>
          <a:p>
            <a:r>
              <a:rPr lang="en-GB" dirty="0"/>
              <a:t>The brief</a:t>
            </a:r>
          </a:p>
        </p:txBody>
      </p:sp>
      <p:sp>
        <p:nvSpPr>
          <p:cNvPr id="3" name="Content Placeholder 2">
            <a:extLst>
              <a:ext uri="{FF2B5EF4-FFF2-40B4-BE49-F238E27FC236}">
                <a16:creationId xmlns:a16="http://schemas.microsoft.com/office/drawing/2014/main" id="{595AFA37-B819-45A5-A388-63AC2EE431E8}"/>
              </a:ext>
            </a:extLst>
          </p:cNvPr>
          <p:cNvSpPr>
            <a:spLocks noGrp="1"/>
          </p:cNvSpPr>
          <p:nvPr>
            <p:ph idx="1"/>
          </p:nvPr>
        </p:nvSpPr>
        <p:spPr/>
        <p:txBody>
          <a:bodyPr/>
          <a:lstStyle/>
          <a:p>
            <a:r>
              <a:rPr lang="en-GB" dirty="0"/>
              <a:t>Game of Emergence</a:t>
            </a:r>
          </a:p>
          <a:p>
            <a:endParaRPr lang="en-GB" dirty="0"/>
          </a:p>
          <a:p>
            <a:r>
              <a:rPr lang="en-GB" dirty="0"/>
              <a:t>Multiple solutions</a:t>
            </a:r>
          </a:p>
          <a:p>
            <a:endParaRPr lang="en-GB" dirty="0"/>
          </a:p>
          <a:p>
            <a:r>
              <a:rPr lang="en-GB" dirty="0"/>
              <a:t>Single Player</a:t>
            </a:r>
          </a:p>
          <a:p>
            <a:endParaRPr lang="en-GB" dirty="0"/>
          </a:p>
          <a:p>
            <a:r>
              <a:rPr lang="en-GB" dirty="0"/>
              <a:t>PC</a:t>
            </a:r>
          </a:p>
        </p:txBody>
      </p:sp>
    </p:spTree>
    <p:extLst>
      <p:ext uri="{BB962C8B-B14F-4D97-AF65-F5344CB8AC3E}">
        <p14:creationId xmlns:p14="http://schemas.microsoft.com/office/powerpoint/2010/main" val="287795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817F-FC06-4569-8341-A39EDFF8B752}"/>
              </a:ext>
            </a:extLst>
          </p:cNvPr>
          <p:cNvSpPr>
            <a:spLocks noGrp="1"/>
          </p:cNvSpPr>
          <p:nvPr>
            <p:ph type="title"/>
          </p:nvPr>
        </p:nvSpPr>
        <p:spPr/>
        <p:txBody>
          <a:bodyPr/>
          <a:lstStyle/>
          <a:p>
            <a:r>
              <a:rPr lang="en-GB" dirty="0"/>
              <a:t>Demographic / Psychographic</a:t>
            </a:r>
          </a:p>
        </p:txBody>
      </p:sp>
      <p:sp>
        <p:nvSpPr>
          <p:cNvPr id="3" name="Content Placeholder 2">
            <a:extLst>
              <a:ext uri="{FF2B5EF4-FFF2-40B4-BE49-F238E27FC236}">
                <a16:creationId xmlns:a16="http://schemas.microsoft.com/office/drawing/2014/main" id="{3AFBDF19-0D21-4DDB-8A02-4165A42362D4}"/>
              </a:ext>
            </a:extLst>
          </p:cNvPr>
          <p:cNvSpPr>
            <a:spLocks noGrp="1"/>
          </p:cNvSpPr>
          <p:nvPr>
            <p:ph idx="1"/>
          </p:nvPr>
        </p:nvSpPr>
        <p:spPr/>
        <p:txBody>
          <a:bodyPr/>
          <a:lstStyle/>
          <a:p>
            <a:r>
              <a:rPr lang="en-GB" dirty="0"/>
              <a:t>Males</a:t>
            </a:r>
          </a:p>
          <a:p>
            <a:endParaRPr lang="en-GB" dirty="0"/>
          </a:p>
          <a:p>
            <a:r>
              <a:rPr lang="en-GB" dirty="0"/>
              <a:t>Aged 15-25</a:t>
            </a:r>
          </a:p>
          <a:p>
            <a:endParaRPr lang="en-GB" dirty="0"/>
          </a:p>
          <a:p>
            <a:r>
              <a:rPr lang="en-GB" dirty="0"/>
              <a:t>Students</a:t>
            </a:r>
          </a:p>
          <a:p>
            <a:endParaRPr lang="en-GB" dirty="0"/>
          </a:p>
          <a:p>
            <a:r>
              <a:rPr lang="en-GB" dirty="0"/>
              <a:t>Management / City simulation game</a:t>
            </a:r>
          </a:p>
        </p:txBody>
      </p:sp>
    </p:spTree>
    <p:extLst>
      <p:ext uri="{BB962C8B-B14F-4D97-AF65-F5344CB8AC3E}">
        <p14:creationId xmlns:p14="http://schemas.microsoft.com/office/powerpoint/2010/main" val="4135983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4454B-6215-4716-96E9-5CF95B43AB59}"/>
              </a:ext>
            </a:extLst>
          </p:cNvPr>
          <p:cNvSpPr>
            <a:spLocks noGrp="1"/>
          </p:cNvSpPr>
          <p:nvPr>
            <p:ph type="title"/>
          </p:nvPr>
        </p:nvSpPr>
        <p:spPr/>
        <p:txBody>
          <a:bodyPr/>
          <a:lstStyle/>
          <a:p>
            <a:r>
              <a:rPr lang="en-GB" dirty="0"/>
              <a:t>What the player does</a:t>
            </a:r>
          </a:p>
        </p:txBody>
      </p:sp>
      <p:sp>
        <p:nvSpPr>
          <p:cNvPr id="3" name="Content Placeholder 2">
            <a:extLst>
              <a:ext uri="{FF2B5EF4-FFF2-40B4-BE49-F238E27FC236}">
                <a16:creationId xmlns:a16="http://schemas.microsoft.com/office/drawing/2014/main" id="{2B668EA8-4898-4430-B16E-3DAC77B2E264}"/>
              </a:ext>
            </a:extLst>
          </p:cNvPr>
          <p:cNvSpPr>
            <a:spLocks noGrp="1"/>
          </p:cNvSpPr>
          <p:nvPr>
            <p:ph idx="1"/>
          </p:nvPr>
        </p:nvSpPr>
        <p:spPr/>
        <p:txBody>
          <a:bodyPr/>
          <a:lstStyle/>
          <a:p>
            <a:r>
              <a:rPr lang="en-GB" dirty="0"/>
              <a:t>Manage population</a:t>
            </a:r>
          </a:p>
          <a:p>
            <a:endParaRPr lang="en-GB" dirty="0"/>
          </a:p>
          <a:p>
            <a:r>
              <a:rPr lang="en-GB" dirty="0"/>
              <a:t>Select monster to hunt</a:t>
            </a:r>
          </a:p>
          <a:p>
            <a:endParaRPr lang="en-GB" dirty="0"/>
          </a:p>
          <a:p>
            <a:r>
              <a:rPr lang="en-GB" dirty="0"/>
              <a:t>Grow city</a:t>
            </a:r>
          </a:p>
          <a:p>
            <a:endParaRPr lang="en-GB" dirty="0"/>
          </a:p>
          <a:p>
            <a:r>
              <a:rPr lang="en-GB" dirty="0"/>
              <a:t>Upgrade units</a:t>
            </a:r>
          </a:p>
          <a:p>
            <a:endParaRPr lang="en-GB" dirty="0"/>
          </a:p>
          <a:p>
            <a:pPr marL="0" indent="0">
              <a:buNone/>
            </a:pPr>
            <a:endParaRPr lang="en-GB" dirty="0"/>
          </a:p>
        </p:txBody>
      </p:sp>
    </p:spTree>
    <p:extLst>
      <p:ext uri="{BB962C8B-B14F-4D97-AF65-F5344CB8AC3E}">
        <p14:creationId xmlns:p14="http://schemas.microsoft.com/office/powerpoint/2010/main" val="293282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9EB00-3D26-42FD-8C43-145CFA19C18D}"/>
              </a:ext>
            </a:extLst>
          </p:cNvPr>
          <p:cNvSpPr>
            <a:spLocks noGrp="1"/>
          </p:cNvSpPr>
          <p:nvPr>
            <p:ph type="title"/>
          </p:nvPr>
        </p:nvSpPr>
        <p:spPr/>
        <p:txBody>
          <a:bodyPr/>
          <a:lstStyle/>
          <a:p>
            <a:r>
              <a:rPr lang="en-GB" dirty="0"/>
              <a:t>Colonists</a:t>
            </a:r>
          </a:p>
        </p:txBody>
      </p:sp>
      <p:sp>
        <p:nvSpPr>
          <p:cNvPr id="3" name="Content Placeholder 2">
            <a:extLst>
              <a:ext uri="{FF2B5EF4-FFF2-40B4-BE49-F238E27FC236}">
                <a16:creationId xmlns:a16="http://schemas.microsoft.com/office/drawing/2014/main" id="{51469087-23A9-4B03-8260-054E75ECEF89}"/>
              </a:ext>
            </a:extLst>
          </p:cNvPr>
          <p:cNvSpPr>
            <a:spLocks noGrp="1"/>
          </p:cNvSpPr>
          <p:nvPr>
            <p:ph idx="1"/>
          </p:nvPr>
        </p:nvSpPr>
        <p:spPr/>
        <p:txBody>
          <a:bodyPr>
            <a:normAutofit/>
          </a:bodyPr>
          <a:lstStyle/>
          <a:p>
            <a:r>
              <a:rPr lang="en-GB" dirty="0"/>
              <a:t>Hunters</a:t>
            </a:r>
          </a:p>
          <a:p>
            <a:endParaRPr lang="en-GB" dirty="0"/>
          </a:p>
          <a:p>
            <a:r>
              <a:rPr lang="en-GB" dirty="0"/>
              <a:t>Scout</a:t>
            </a:r>
          </a:p>
          <a:p>
            <a:endParaRPr lang="en-GB" dirty="0"/>
          </a:p>
          <a:p>
            <a:r>
              <a:rPr lang="en-GB" dirty="0"/>
              <a:t>Blacksmith (POSSIBLY CRAFTER)</a:t>
            </a:r>
          </a:p>
          <a:p>
            <a:endParaRPr lang="en-GB" dirty="0"/>
          </a:p>
          <a:p>
            <a:r>
              <a:rPr lang="en-GB" dirty="0"/>
              <a:t>Farmer</a:t>
            </a:r>
          </a:p>
        </p:txBody>
      </p:sp>
      <p:pic>
        <p:nvPicPr>
          <p:cNvPr id="5" name="Picture 4">
            <a:extLst>
              <a:ext uri="{FF2B5EF4-FFF2-40B4-BE49-F238E27FC236}">
                <a16:creationId xmlns:a16="http://schemas.microsoft.com/office/drawing/2014/main" id="{808DE300-F8C4-4718-B83C-9FAAB45BA0BC}"/>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972" b="89988" l="9623" r="93809">
                        <a14:foregroundMark x1="91790" y1="18894" x2="93876" y2="24586"/>
                        <a14:foregroundMark x1="9623" y1="56843" x2="10229" y2="57691"/>
                        <a14:foregroundMark x1="40781" y1="51514" x2="43136" y2="38797"/>
                        <a14:foregroundMark x1="43136" y1="38797" x2="39435" y2="26322"/>
                        <a14:foregroundMark x1="39435" y1="26322" x2="57604" y2="33710"/>
                        <a14:foregroundMark x1="57604" y1="33710" x2="40579" y2="42350"/>
                        <a14:foregroundMark x1="40579" y1="42350" x2="47779" y2="46952"/>
                        <a14:foregroundMark x1="38291" y1="41784" x2="51346" y2="43319"/>
                      </a14:backgroundRemoval>
                    </a14:imgEffect>
                  </a14:imgLayer>
                </a14:imgProps>
              </a:ext>
              <a:ext uri="{28A0092B-C50C-407E-A947-70E740481C1C}">
                <a14:useLocalDpi xmlns:a14="http://schemas.microsoft.com/office/drawing/2010/main" val="0"/>
              </a:ext>
            </a:extLst>
          </a:blip>
          <a:srcRect t="9694" b="14184"/>
          <a:stretch/>
        </p:blipFill>
        <p:spPr>
          <a:xfrm>
            <a:off x="8618725" y="2061030"/>
            <a:ext cx="3355561" cy="4257169"/>
          </a:xfrm>
          <a:prstGeom prst="rect">
            <a:avLst/>
          </a:prstGeom>
        </p:spPr>
      </p:pic>
      <p:pic>
        <p:nvPicPr>
          <p:cNvPr id="6" name="Picture 5">
            <a:extLst>
              <a:ext uri="{FF2B5EF4-FFF2-40B4-BE49-F238E27FC236}">
                <a16:creationId xmlns:a16="http://schemas.microsoft.com/office/drawing/2014/main" id="{82C8D8DC-30DD-4ACC-9581-857313100A9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9568" b="89988" l="9960" r="89973">
                        <a14:foregroundMark x1="44482" y1="10497" x2="36878" y2="9568"/>
                      </a14:backgroundRemoval>
                    </a14:imgEffect>
                  </a14:imgLayer>
                </a14:imgProps>
              </a:ext>
              <a:ext uri="{28A0092B-C50C-407E-A947-70E740481C1C}">
                <a14:useLocalDpi xmlns:a14="http://schemas.microsoft.com/office/drawing/2010/main" val="0"/>
              </a:ext>
            </a:extLst>
          </a:blip>
          <a:srcRect l="8539" t="6619" r="22904" b="16417"/>
          <a:stretch/>
        </p:blipFill>
        <p:spPr>
          <a:xfrm flipH="1">
            <a:off x="5776225" y="1907969"/>
            <a:ext cx="2438862" cy="4563290"/>
          </a:xfrm>
          <a:prstGeom prst="rect">
            <a:avLst/>
          </a:prstGeom>
        </p:spPr>
      </p:pic>
    </p:spTree>
    <p:extLst>
      <p:ext uri="{BB962C8B-B14F-4D97-AF65-F5344CB8AC3E}">
        <p14:creationId xmlns:p14="http://schemas.microsoft.com/office/powerpoint/2010/main" val="516599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751EA-7BEE-4A8E-A089-C22E672CEF7C}"/>
              </a:ext>
            </a:extLst>
          </p:cNvPr>
          <p:cNvSpPr>
            <a:spLocks noGrp="1"/>
          </p:cNvSpPr>
          <p:nvPr>
            <p:ph type="title"/>
          </p:nvPr>
        </p:nvSpPr>
        <p:spPr/>
        <p:txBody>
          <a:bodyPr/>
          <a:lstStyle/>
          <a:p>
            <a:r>
              <a:rPr lang="en-GB" dirty="0"/>
              <a:t>Main Game loop</a:t>
            </a:r>
          </a:p>
        </p:txBody>
      </p:sp>
      <p:sp>
        <p:nvSpPr>
          <p:cNvPr id="4" name="TextBox 3">
            <a:extLst>
              <a:ext uri="{FF2B5EF4-FFF2-40B4-BE49-F238E27FC236}">
                <a16:creationId xmlns:a16="http://schemas.microsoft.com/office/drawing/2014/main" id="{4F2711A3-E2C4-469E-8EC6-F5549F290E1E}"/>
              </a:ext>
            </a:extLst>
          </p:cNvPr>
          <p:cNvSpPr txBox="1"/>
          <p:nvPr/>
        </p:nvSpPr>
        <p:spPr>
          <a:xfrm>
            <a:off x="3784209" y="2672862"/>
            <a:ext cx="3390314" cy="369332"/>
          </a:xfrm>
          <a:prstGeom prst="rect">
            <a:avLst/>
          </a:prstGeom>
          <a:noFill/>
        </p:spPr>
        <p:txBody>
          <a:bodyPr wrap="square" rtlCol="0">
            <a:spAutoFit/>
          </a:bodyPr>
          <a:lstStyle/>
          <a:p>
            <a:r>
              <a:rPr lang="en-GB" dirty="0"/>
              <a:t>[insert vidya]</a:t>
            </a:r>
          </a:p>
        </p:txBody>
      </p:sp>
    </p:spTree>
    <p:extLst>
      <p:ext uri="{BB962C8B-B14F-4D97-AF65-F5344CB8AC3E}">
        <p14:creationId xmlns:p14="http://schemas.microsoft.com/office/powerpoint/2010/main" val="3282216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BB49B-23F5-4342-9FB5-9D01FB3E5CEE}"/>
              </a:ext>
            </a:extLst>
          </p:cNvPr>
          <p:cNvSpPr>
            <a:spLocks noGrp="1"/>
          </p:cNvSpPr>
          <p:nvPr>
            <p:ph type="title"/>
          </p:nvPr>
        </p:nvSpPr>
        <p:spPr/>
        <p:txBody>
          <a:bodyPr/>
          <a:lstStyle/>
          <a:p>
            <a:r>
              <a:rPr lang="en-GB" dirty="0"/>
              <a:t>Emergence and replay ability</a:t>
            </a:r>
          </a:p>
        </p:txBody>
      </p:sp>
      <p:sp>
        <p:nvSpPr>
          <p:cNvPr id="3" name="Content Placeholder 2">
            <a:extLst>
              <a:ext uri="{FF2B5EF4-FFF2-40B4-BE49-F238E27FC236}">
                <a16:creationId xmlns:a16="http://schemas.microsoft.com/office/drawing/2014/main" id="{7A9C5954-2D13-413D-8A8B-DF673D938274}"/>
              </a:ext>
            </a:extLst>
          </p:cNvPr>
          <p:cNvSpPr>
            <a:spLocks noGrp="1"/>
          </p:cNvSpPr>
          <p:nvPr>
            <p:ph idx="1"/>
          </p:nvPr>
        </p:nvSpPr>
        <p:spPr/>
        <p:txBody>
          <a:bodyPr>
            <a:normAutofit lnSpcReduction="10000"/>
          </a:bodyPr>
          <a:lstStyle/>
          <a:p>
            <a:r>
              <a:rPr lang="en-GB" dirty="0"/>
              <a:t>Rewards</a:t>
            </a:r>
          </a:p>
          <a:p>
            <a:endParaRPr lang="en-GB" dirty="0"/>
          </a:p>
          <a:p>
            <a:r>
              <a:rPr lang="en-GB" dirty="0"/>
              <a:t>Emergence</a:t>
            </a:r>
          </a:p>
          <a:p>
            <a:endParaRPr lang="en-GB" dirty="0"/>
          </a:p>
          <a:p>
            <a:r>
              <a:rPr lang="en-GB" dirty="0"/>
              <a:t>Attachment to town and NPC’s</a:t>
            </a:r>
          </a:p>
          <a:p>
            <a:pPr marL="0" indent="0">
              <a:buNone/>
            </a:pPr>
            <a:endParaRPr lang="en-GB" dirty="0"/>
          </a:p>
          <a:p>
            <a:r>
              <a:rPr lang="en-GB" dirty="0"/>
              <a:t>Extrinsic and intrinsic motivation</a:t>
            </a:r>
          </a:p>
          <a:p>
            <a:pPr marL="0" indent="0">
              <a:buNone/>
            </a:pPr>
            <a:r>
              <a:rPr lang="en-GB" dirty="0"/>
              <a:t>-Extrinsic: Playing with friends, aiming for rewards.</a:t>
            </a:r>
          </a:p>
          <a:p>
            <a:pPr marL="0" indent="0">
              <a:buNone/>
            </a:pPr>
            <a:r>
              <a:rPr lang="en-GB" dirty="0"/>
              <a:t>-Intrinsic: Drive to have their ideal colony.</a:t>
            </a:r>
          </a:p>
          <a:p>
            <a:endParaRPr lang="en-GB" dirty="0"/>
          </a:p>
          <a:p>
            <a:endParaRPr lang="en-GB" dirty="0"/>
          </a:p>
        </p:txBody>
      </p:sp>
    </p:spTree>
    <p:extLst>
      <p:ext uri="{BB962C8B-B14F-4D97-AF65-F5344CB8AC3E}">
        <p14:creationId xmlns:p14="http://schemas.microsoft.com/office/powerpoint/2010/main" val="20871620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0906-2A90-4B76-8D4F-F3BC37C970AA}"/>
              </a:ext>
            </a:extLst>
          </p:cNvPr>
          <p:cNvSpPr>
            <a:spLocks noGrp="1"/>
          </p:cNvSpPr>
          <p:nvPr>
            <p:ph type="title"/>
          </p:nvPr>
        </p:nvSpPr>
        <p:spPr/>
        <p:txBody>
          <a:bodyPr/>
          <a:lstStyle/>
          <a:p>
            <a:r>
              <a:rPr lang="en-GB" dirty="0"/>
              <a:t>Art Assets (Colonists)</a:t>
            </a:r>
          </a:p>
        </p:txBody>
      </p:sp>
    </p:spTree>
    <p:extLst>
      <p:ext uri="{BB962C8B-B14F-4D97-AF65-F5344CB8AC3E}">
        <p14:creationId xmlns:p14="http://schemas.microsoft.com/office/powerpoint/2010/main" val="3857533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0906-2A90-4B76-8D4F-F3BC37C970AA}"/>
              </a:ext>
            </a:extLst>
          </p:cNvPr>
          <p:cNvSpPr>
            <a:spLocks noGrp="1"/>
          </p:cNvSpPr>
          <p:nvPr>
            <p:ph type="title"/>
          </p:nvPr>
        </p:nvSpPr>
        <p:spPr/>
        <p:txBody>
          <a:bodyPr/>
          <a:lstStyle/>
          <a:p>
            <a:r>
              <a:rPr lang="en-GB" dirty="0"/>
              <a:t>Art Assets </a:t>
            </a:r>
            <a:r>
              <a:rPr lang="en-GB"/>
              <a:t>(Buildings)</a:t>
            </a:r>
            <a:endParaRPr lang="en-GB" dirty="0"/>
          </a:p>
        </p:txBody>
      </p:sp>
    </p:spTree>
    <p:extLst>
      <p:ext uri="{BB962C8B-B14F-4D97-AF65-F5344CB8AC3E}">
        <p14:creationId xmlns:p14="http://schemas.microsoft.com/office/powerpoint/2010/main" val="26571873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TM03090430[[fn=Banded]]</Template>
  <TotalTime>549</TotalTime>
  <Words>208</Words>
  <Application>Microsoft Office PowerPoint</Application>
  <PresentationFormat>Widescreen</PresentationFormat>
  <Paragraphs>53</Paragraphs>
  <Slides>11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Corbel</vt:lpstr>
      <vt:lpstr>Times New Roman</vt:lpstr>
      <vt:lpstr>Wingdings</vt:lpstr>
      <vt:lpstr>Banded</vt:lpstr>
      <vt:lpstr>Level 6 Group 4</vt:lpstr>
      <vt:lpstr>The brief</vt:lpstr>
      <vt:lpstr>Demographic / Psychographic</vt:lpstr>
      <vt:lpstr>What the player does</vt:lpstr>
      <vt:lpstr>Colonists</vt:lpstr>
      <vt:lpstr>Main Game loop</vt:lpstr>
      <vt:lpstr>Emergence and replay ability</vt:lpstr>
      <vt:lpstr>Art Assets (Colonists)</vt:lpstr>
      <vt:lpstr>Art Assets (Buildings)</vt:lpstr>
      <vt:lpstr>Art Assets (Monsters)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Level 6 Group 4</dc:title>
  <dc:creator>Daniel</dc:creator>
  <cp:lastModifiedBy>Ross Warren</cp:lastModifiedBy>
  <cp:revision>43</cp:revision>
  <dcterms:created xsi:type="dcterms:W3CDTF">2017-10-09T18:32:59Z</dcterms:created>
  <dcterms:modified xsi:type="dcterms:W3CDTF">2017-11-07T18:23:37Z</dcterms:modified>
</cp:coreProperties>
</file>

<file path=docProps/thumbnail.jpeg>
</file>